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44146F48-EF96-4523-8B21-118933005D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740202" cy="2387600"/>
          </a:xfrm>
        </p:spPr>
        <p:txBody>
          <a:bodyPr/>
          <a:lstStyle/>
          <a:p>
            <a:r>
              <a:rPr dirty="0" err="1"/>
              <a:t>New_York_Share_Biking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>
            <a:extLst>
              <a:ext uri="{FF2B5EF4-FFF2-40B4-BE49-F238E27FC236}">
                <a16:creationId xmlns:a16="http://schemas.microsoft.com/office/drawing/2014/main" id="{DF5D7BD8-043A-40E5-9BAB-3ECC3B67E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3846"/>
            <a:ext cx="12192000" cy="439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>
            <a:extLst>
              <a:ext uri="{FF2B5EF4-FFF2-40B4-BE49-F238E27FC236}">
                <a16:creationId xmlns:a16="http://schemas.microsoft.com/office/drawing/2014/main" id="{9FF2466F-F7BA-494D-AC22-CA396865A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33" y="0"/>
            <a:ext cx="82529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>
            <a:extLst>
              <a:ext uri="{FF2B5EF4-FFF2-40B4-BE49-F238E27FC236}">
                <a16:creationId xmlns:a16="http://schemas.microsoft.com/office/drawing/2014/main" id="{4153936D-0705-4B8D-A751-77214B256D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84" y="0"/>
            <a:ext cx="110506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>
            <a:extLst>
              <a:ext uri="{FF2B5EF4-FFF2-40B4-BE49-F238E27FC236}">
                <a16:creationId xmlns:a16="http://schemas.microsoft.com/office/drawing/2014/main" id="{9B383C39-5D19-4E03-9FDD-3C5F346D5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446" y="0"/>
            <a:ext cx="31591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>
            <a:extLst>
              <a:ext uri="{FF2B5EF4-FFF2-40B4-BE49-F238E27FC236}">
                <a16:creationId xmlns:a16="http://schemas.microsoft.com/office/drawing/2014/main" id="{FE3508C2-A4EF-464B-85DA-8C67F41F2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89" y="0"/>
            <a:ext cx="113590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>
            <a:extLst>
              <a:ext uri="{FF2B5EF4-FFF2-40B4-BE49-F238E27FC236}">
                <a16:creationId xmlns:a16="http://schemas.microsoft.com/office/drawing/2014/main" id="{7EB34B6B-D14E-4840-BCF4-594FED3A6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3919"/>
            <a:ext cx="12192000" cy="109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>
            <a:extLst>
              <a:ext uri="{FF2B5EF4-FFF2-40B4-BE49-F238E27FC236}">
                <a16:creationId xmlns:a16="http://schemas.microsoft.com/office/drawing/2014/main" id="{808B1DF7-40AE-47D4-8F41-FF1B502131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941"/>
            <a:ext cx="12192000" cy="670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lide17">
            <a:extLst>
              <a:ext uri="{FF2B5EF4-FFF2-40B4-BE49-F238E27FC236}">
                <a16:creationId xmlns:a16="http://schemas.microsoft.com/office/drawing/2014/main" id="{2B0D02BD-E6BE-4172-A477-21B2F118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366" y="0"/>
            <a:ext cx="72832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lide18">
            <a:extLst>
              <a:ext uri="{FF2B5EF4-FFF2-40B4-BE49-F238E27FC236}">
                <a16:creationId xmlns:a16="http://schemas.microsoft.com/office/drawing/2014/main" id="{D473F1FB-D53F-4F97-94AD-315C31F76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725" y="0"/>
            <a:ext cx="7684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lide19">
            <a:extLst>
              <a:ext uri="{FF2B5EF4-FFF2-40B4-BE49-F238E27FC236}">
                <a16:creationId xmlns:a16="http://schemas.microsoft.com/office/drawing/2014/main" id="{6F2A410F-E427-4AAF-B754-387E57C38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134" y="0"/>
            <a:ext cx="6877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44C15059-AF0C-46C6-9E75-92E3751B0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lide20">
            <a:extLst>
              <a:ext uri="{FF2B5EF4-FFF2-40B4-BE49-F238E27FC236}">
                <a16:creationId xmlns:a16="http://schemas.microsoft.com/office/drawing/2014/main" id="{A5BD970D-3AE2-412E-847A-795280501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344" y="0"/>
            <a:ext cx="6873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>
            <a:extLst>
              <a:ext uri="{FF2B5EF4-FFF2-40B4-BE49-F238E27FC236}">
                <a16:creationId xmlns:a16="http://schemas.microsoft.com/office/drawing/2014/main" id="{E2BF4A51-1178-448C-A1F0-5A0B9367C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571" y="0"/>
            <a:ext cx="39188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>
            <a:extLst>
              <a:ext uri="{FF2B5EF4-FFF2-40B4-BE49-F238E27FC236}">
                <a16:creationId xmlns:a16="http://schemas.microsoft.com/office/drawing/2014/main" id="{D4E3DD96-EE47-4DBE-8B34-D4A7F1D65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>
            <a:extLst>
              <a:ext uri="{FF2B5EF4-FFF2-40B4-BE49-F238E27FC236}">
                <a16:creationId xmlns:a16="http://schemas.microsoft.com/office/drawing/2014/main" id="{50B6F9A0-3AA9-4A1E-AE2D-A6011680F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275" y="0"/>
            <a:ext cx="36834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>
            <a:extLst>
              <a:ext uri="{FF2B5EF4-FFF2-40B4-BE49-F238E27FC236}">
                <a16:creationId xmlns:a16="http://schemas.microsoft.com/office/drawing/2014/main" id="{EDED3CD4-B4A0-4F9D-9FF3-58A5A697E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50" y="1381125"/>
            <a:ext cx="57150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>
            <a:extLst>
              <a:ext uri="{FF2B5EF4-FFF2-40B4-BE49-F238E27FC236}">
                <a16:creationId xmlns:a16="http://schemas.microsoft.com/office/drawing/2014/main" id="{6496225A-A0BE-426C-ABF0-C3CC5ED08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445" y="0"/>
            <a:ext cx="3067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>
            <a:extLst>
              <a:ext uri="{FF2B5EF4-FFF2-40B4-BE49-F238E27FC236}">
                <a16:creationId xmlns:a16="http://schemas.microsoft.com/office/drawing/2014/main" id="{B1A8B77D-DCB4-414E-90A1-39C023923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946" y="0"/>
            <a:ext cx="24901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>
            <a:extLst>
              <a:ext uri="{FF2B5EF4-FFF2-40B4-BE49-F238E27FC236}">
                <a16:creationId xmlns:a16="http://schemas.microsoft.com/office/drawing/2014/main" id="{FEE52C1F-8D3C-493B-83AF-96F5061C3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3846"/>
            <a:ext cx="12192000" cy="439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Microsoft Office PowerPoint</Application>
  <PresentationFormat>Widescreen</PresentationFormat>
  <Paragraphs>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New_York_Share_Biking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New_York_Share_Biking_Depa</dc:title>
  <dc:creator/>
  <cp:lastModifiedBy>d ram</cp:lastModifiedBy>
  <cp:revision>2</cp:revision>
  <dcterms:created xsi:type="dcterms:W3CDTF">2018-08-15T22:40:47Z</dcterms:created>
  <dcterms:modified xsi:type="dcterms:W3CDTF">2020-03-18T01:03:05Z</dcterms:modified>
</cp:coreProperties>
</file>

<file path=docProps/thumbnail.jpeg>
</file>